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04월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235277</c:v>
                </c:pt>
                <c:pt idx="1">
                  <c:v>264018</c:v>
                </c:pt>
                <c:pt idx="2">
                  <c:v>321391</c:v>
                </c:pt>
                <c:pt idx="3">
                  <c:v>257877</c:v>
                </c:pt>
                <c:pt idx="4">
                  <c:v>282901</c:v>
                </c:pt>
                <c:pt idx="5">
                  <c:v>158148</c:v>
                </c:pt>
                <c:pt idx="6">
                  <c:v>96675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04월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85045</c:v>
                </c:pt>
                <c:pt idx="1">
                  <c:v>147156</c:v>
                </c:pt>
                <c:pt idx="2">
                  <c:v>155471</c:v>
                </c:pt>
                <c:pt idx="3">
                  <c:v>116793</c:v>
                </c:pt>
                <c:pt idx="4">
                  <c:v>107178</c:v>
                </c:pt>
                <c:pt idx="5">
                  <c:v>48347</c:v>
                </c:pt>
                <c:pt idx="6">
                  <c:v>21264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04월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469441</c:v>
                </c:pt>
                <c:pt idx="1">
                  <c:v>477300</c:v>
                </c:pt>
                <c:pt idx="2">
                  <c:v>622232</c:v>
                </c:pt>
                <c:pt idx="3">
                  <c:v>544353</c:v>
                </c:pt>
                <c:pt idx="4">
                  <c:v>542317</c:v>
                </c:pt>
                <c:pt idx="5">
                  <c:v>293064</c:v>
                </c:pt>
                <c:pt idx="6">
                  <c:v>154897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04월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173317</c:v>
                </c:pt>
                <c:pt idx="1">
                  <c:v>273339</c:v>
                </c:pt>
                <c:pt idx="2">
                  <c:v>314779</c:v>
                </c:pt>
                <c:pt idx="3">
                  <c:v>260226</c:v>
                </c:pt>
                <c:pt idx="4">
                  <c:v>224945</c:v>
                </c:pt>
                <c:pt idx="5">
                  <c:v>100102</c:v>
                </c:pt>
                <c:pt idx="6">
                  <c:v>36947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04월</c:v>
                </c:pt>
                <c:pt idx="1">
                  <c:v>2020년 04월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1487317</c:v>
                </c:pt>
                <c:pt idx="1">
                  <c:v>1616287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04월</c:v>
                </c:pt>
                <c:pt idx="1">
                  <c:v>2020년 04월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702401</c:v>
                </c:pt>
                <c:pt idx="1">
                  <c:v>681254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04월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베트남</c:v>
                </c:pt>
                <c:pt idx="2">
                  <c:v>인도네시아</c:v>
                </c:pt>
                <c:pt idx="3">
                  <c:v>미얀마</c:v>
                </c:pt>
                <c:pt idx="4">
                  <c:v>미국</c:v>
                </c:pt>
                <c:pt idx="5">
                  <c:v>네덜란드</c:v>
                </c:pt>
                <c:pt idx="6">
                  <c:v>필리핀</c:v>
                </c:pt>
                <c:pt idx="7">
                  <c:v>일본</c:v>
                </c:pt>
                <c:pt idx="8">
                  <c:v>말레이시아</c:v>
                </c:pt>
                <c:pt idx="9">
                  <c:v>독일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113119</c:v>
                </c:pt>
                <c:pt idx="1">
                  <c:v>3736</c:v>
                </c:pt>
                <c:pt idx="2">
                  <c:v>3854</c:v>
                </c:pt>
                <c:pt idx="3">
                  <c:v>1389</c:v>
                </c:pt>
                <c:pt idx="4">
                  <c:v>2870</c:v>
                </c:pt>
                <c:pt idx="5">
                  <c:v>1000</c:v>
                </c:pt>
                <c:pt idx="6">
                  <c:v>3492</c:v>
                </c:pt>
                <c:pt idx="7">
                  <c:v>27090</c:v>
                </c:pt>
                <c:pt idx="8">
                  <c:v>9661</c:v>
                </c:pt>
                <c:pt idx="9">
                  <c:v>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04월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베트남</c:v>
                </c:pt>
                <c:pt idx="2">
                  <c:v>인도네시아</c:v>
                </c:pt>
                <c:pt idx="3">
                  <c:v>미얀마</c:v>
                </c:pt>
                <c:pt idx="4">
                  <c:v>미국</c:v>
                </c:pt>
                <c:pt idx="5">
                  <c:v>네덜란드</c:v>
                </c:pt>
                <c:pt idx="6">
                  <c:v>필리핀</c:v>
                </c:pt>
                <c:pt idx="7">
                  <c:v>일본</c:v>
                </c:pt>
                <c:pt idx="8">
                  <c:v>말레이시아</c:v>
                </c:pt>
                <c:pt idx="9">
                  <c:v>독일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2175</c:v>
                </c:pt>
                <c:pt idx="1">
                  <c:v>1311</c:v>
                </c:pt>
                <c:pt idx="2">
                  <c:v>577</c:v>
                </c:pt>
                <c:pt idx="3">
                  <c:v>459</c:v>
                </c:pt>
                <c:pt idx="4">
                  <c:v>340</c:v>
                </c:pt>
                <c:pt idx="5">
                  <c:v>226</c:v>
                </c:pt>
                <c:pt idx="6">
                  <c:v>140</c:v>
                </c:pt>
                <c:pt idx="7">
                  <c:v>76</c:v>
                </c:pt>
                <c:pt idx="8">
                  <c:v>71</c:v>
                </c:pt>
                <c:pt idx="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04월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196103</c:v>
                </c:pt>
                <c:pt idx="1">
                  <c:v>129679</c:v>
                </c:pt>
                <c:pt idx="2">
                  <c:v>209691</c:v>
                </c:pt>
                <c:pt idx="3">
                  <c:v>188499</c:v>
                </c:pt>
                <c:pt idx="4">
                  <c:v>165693</c:v>
                </c:pt>
                <c:pt idx="5">
                  <c:v>95293</c:v>
                </c:pt>
                <c:pt idx="6">
                  <c:v>41811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04월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66218</c:v>
                </c:pt>
                <c:pt idx="1">
                  <c:v>75951</c:v>
                </c:pt>
                <c:pt idx="2">
                  <c:v>103582</c:v>
                </c:pt>
                <c:pt idx="3">
                  <c:v>87634</c:v>
                </c:pt>
                <c:pt idx="4">
                  <c:v>69531</c:v>
                </c:pt>
                <c:pt idx="5">
                  <c:v>31662</c:v>
                </c:pt>
                <c:pt idx="6">
                  <c:v>10381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04월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200189</c:v>
                </c:pt>
                <c:pt idx="1">
                  <c:v>166608</c:v>
                </c:pt>
                <c:pt idx="2">
                  <c:v>242105</c:v>
                </c:pt>
                <c:pt idx="3">
                  <c:v>187925</c:v>
                </c:pt>
                <c:pt idx="4">
                  <c:v>210623</c:v>
                </c:pt>
                <c:pt idx="5">
                  <c:v>120310</c:v>
                </c:pt>
                <c:pt idx="6">
                  <c:v>70636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04월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67132</c:v>
                </c:pt>
                <c:pt idx="1">
                  <c:v>87536</c:v>
                </c:pt>
                <c:pt idx="2">
                  <c:v>110168</c:v>
                </c:pt>
                <c:pt idx="3">
                  <c:v>79870</c:v>
                </c:pt>
                <c:pt idx="4">
                  <c:v>72513</c:v>
                </c:pt>
                <c:pt idx="5">
                  <c:v>33281</c:v>
                </c:pt>
                <c:pt idx="6">
                  <c:v>14426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04월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396292</c:v>
                </c:pt>
                <c:pt idx="1">
                  <c:v>296287</c:v>
                </c:pt>
                <c:pt idx="2">
                  <c:v>451796</c:v>
                </c:pt>
                <c:pt idx="3">
                  <c:v>376424</c:v>
                </c:pt>
                <c:pt idx="4">
                  <c:v>376316</c:v>
                </c:pt>
                <c:pt idx="5">
                  <c:v>215603</c:v>
                </c:pt>
                <c:pt idx="6">
                  <c:v>112447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04월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133350</c:v>
                </c:pt>
                <c:pt idx="1">
                  <c:v>163487</c:v>
                </c:pt>
                <c:pt idx="2">
                  <c:v>213750</c:v>
                </c:pt>
                <c:pt idx="3">
                  <c:v>167504</c:v>
                </c:pt>
                <c:pt idx="4">
                  <c:v>142044</c:v>
                </c:pt>
                <c:pt idx="5">
                  <c:v>64943</c:v>
                </c:pt>
                <c:pt idx="6">
                  <c:v>24807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04월</c:v>
                </c:pt>
                <c:pt idx="1">
                  <c:v>2020년 04월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1026769</c:v>
                </c:pt>
                <c:pt idx="1">
                  <c:v>1198396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04월</c:v>
                </c:pt>
                <c:pt idx="1">
                  <c:v>2020년 04월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444959</c:v>
                </c:pt>
                <c:pt idx="1">
                  <c:v>464926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04월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327145</c:v>
                </c:pt>
                <c:pt idx="1">
                  <c:v>261478</c:v>
                </c:pt>
                <c:pt idx="2">
                  <c:v>374674</c:v>
                </c:pt>
                <c:pt idx="3">
                  <c:v>347618</c:v>
                </c:pt>
                <c:pt idx="4">
                  <c:v>308310</c:v>
                </c:pt>
                <c:pt idx="5">
                  <c:v>164824</c:v>
                </c:pt>
                <c:pt idx="6">
                  <c:v>70669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04월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103906</c:v>
                </c:pt>
                <c:pt idx="1">
                  <c:v>156766</c:v>
                </c:pt>
                <c:pt idx="2">
                  <c:v>206085</c:v>
                </c:pt>
                <c:pt idx="3">
                  <c:v>184346</c:v>
                </c:pt>
                <c:pt idx="4">
                  <c:v>151729</c:v>
                </c:pt>
                <c:pt idx="5">
                  <c:v>66847</c:v>
                </c:pt>
                <c:pt idx="6">
                  <c:v>19855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04월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베트남</c:v>
                </c:pt>
                <c:pt idx="2">
                  <c:v>미국</c:v>
                </c:pt>
                <c:pt idx="3">
                  <c:v>인도네시아</c:v>
                </c:pt>
                <c:pt idx="4">
                  <c:v>미얀마</c:v>
                </c:pt>
                <c:pt idx="5">
                  <c:v>네덜란드</c:v>
                </c:pt>
                <c:pt idx="6">
                  <c:v>러시아</c:v>
                </c:pt>
                <c:pt idx="7">
                  <c:v>필리핀</c:v>
                </c:pt>
                <c:pt idx="8">
                  <c:v>말레이시아</c:v>
                </c:pt>
                <c:pt idx="9">
                  <c:v>독일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54866</c:v>
                </c:pt>
                <c:pt idx="1">
                  <c:v>1880</c:v>
                </c:pt>
                <c:pt idx="2">
                  <c:v>2856</c:v>
                </c:pt>
                <c:pt idx="3">
                  <c:v>1744</c:v>
                </c:pt>
                <c:pt idx="4">
                  <c:v>980</c:v>
                </c:pt>
                <c:pt idx="5">
                  <c:v>388</c:v>
                </c:pt>
                <c:pt idx="6">
                  <c:v>349</c:v>
                </c:pt>
                <c:pt idx="7">
                  <c:v>1811</c:v>
                </c:pt>
                <c:pt idx="8">
                  <c:v>6947</c:v>
                </c:pt>
                <c:pt idx="9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04월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베트남</c:v>
                </c:pt>
                <c:pt idx="2">
                  <c:v>미국</c:v>
                </c:pt>
                <c:pt idx="3">
                  <c:v>인도네시아</c:v>
                </c:pt>
                <c:pt idx="4">
                  <c:v>미얀마</c:v>
                </c:pt>
                <c:pt idx="5">
                  <c:v>네덜란드</c:v>
                </c:pt>
                <c:pt idx="6">
                  <c:v>러시아</c:v>
                </c:pt>
                <c:pt idx="7">
                  <c:v>필리핀</c:v>
                </c:pt>
                <c:pt idx="8">
                  <c:v>말레이시아</c:v>
                </c:pt>
                <c:pt idx="9">
                  <c:v>독일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1148</c:v>
                </c:pt>
                <c:pt idx="1">
                  <c:v>720</c:v>
                </c:pt>
                <c:pt idx="2">
                  <c:v>383</c:v>
                </c:pt>
                <c:pt idx="3">
                  <c:v>325</c:v>
                </c:pt>
                <c:pt idx="4">
                  <c:v>150</c:v>
                </c:pt>
                <c:pt idx="5">
                  <c:v>113</c:v>
                </c:pt>
                <c:pt idx="6">
                  <c:v>65</c:v>
                </c:pt>
                <c:pt idx="7">
                  <c:v>65</c:v>
                </c:pt>
                <c:pt idx="8">
                  <c:v>47</c:v>
                </c:pt>
                <c:pt idx="9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04월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327384</c:v>
                </c:pt>
                <c:pt idx="1">
                  <c:v>317432</c:v>
                </c:pt>
                <c:pt idx="2">
                  <c:v>397815</c:v>
                </c:pt>
                <c:pt idx="3">
                  <c:v>305088</c:v>
                </c:pt>
                <c:pt idx="4">
                  <c:v>355378</c:v>
                </c:pt>
                <c:pt idx="5">
                  <c:v>203999</c:v>
                </c:pt>
                <c:pt idx="6">
                  <c:v>119314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04월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100749</c:v>
                </c:pt>
                <c:pt idx="1">
                  <c:v>172753</c:v>
                </c:pt>
                <c:pt idx="2">
                  <c:v>189131</c:v>
                </c:pt>
                <c:pt idx="3">
                  <c:v>138859</c:v>
                </c:pt>
                <c:pt idx="4">
                  <c:v>130426</c:v>
                </c:pt>
                <c:pt idx="5">
                  <c:v>60006</c:v>
                </c:pt>
                <c:pt idx="6">
                  <c:v>26473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04월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654529</c:v>
                </c:pt>
                <c:pt idx="1">
                  <c:v>578910</c:v>
                </c:pt>
                <c:pt idx="2">
                  <c:v>772489</c:v>
                </c:pt>
                <c:pt idx="3">
                  <c:v>652706</c:v>
                </c:pt>
                <c:pt idx="4">
                  <c:v>663688</c:v>
                </c:pt>
                <c:pt idx="5">
                  <c:v>368824</c:v>
                </c:pt>
                <c:pt idx="6">
                  <c:v>189983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04월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204655</c:v>
                </c:pt>
                <c:pt idx="1">
                  <c:v>329519</c:v>
                </c:pt>
                <c:pt idx="2">
                  <c:v>395216</c:v>
                </c:pt>
                <c:pt idx="3">
                  <c:v>323205</c:v>
                </c:pt>
                <c:pt idx="4">
                  <c:v>282155</c:v>
                </c:pt>
                <c:pt idx="5">
                  <c:v>126853</c:v>
                </c:pt>
                <c:pt idx="6">
                  <c:v>46328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04월</c:v>
                </c:pt>
                <c:pt idx="1">
                  <c:v>2020년 04월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1854718</c:v>
                </c:pt>
                <c:pt idx="1">
                  <c:v>2026410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04월</c:v>
                </c:pt>
                <c:pt idx="1">
                  <c:v>2020년 04월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889534</c:v>
                </c:pt>
                <c:pt idx="1">
                  <c:v>818397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04월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베트남</c:v>
                </c:pt>
                <c:pt idx="2">
                  <c:v>인도네시아</c:v>
                </c:pt>
                <c:pt idx="3">
                  <c:v>미국</c:v>
                </c:pt>
                <c:pt idx="4">
                  <c:v>미얀마</c:v>
                </c:pt>
                <c:pt idx="5">
                  <c:v>네덜란드</c:v>
                </c:pt>
                <c:pt idx="6">
                  <c:v>필리핀</c:v>
                </c:pt>
                <c:pt idx="7">
                  <c:v>말레이시아</c:v>
                </c:pt>
                <c:pt idx="8">
                  <c:v>독일</c:v>
                </c:pt>
                <c:pt idx="9">
                  <c:v>일본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167985</c:v>
                </c:pt>
                <c:pt idx="1">
                  <c:v>5616</c:v>
                </c:pt>
                <c:pt idx="2">
                  <c:v>5598</c:v>
                </c:pt>
                <c:pt idx="3">
                  <c:v>5726</c:v>
                </c:pt>
                <c:pt idx="4">
                  <c:v>2369</c:v>
                </c:pt>
                <c:pt idx="5">
                  <c:v>1388</c:v>
                </c:pt>
                <c:pt idx="6">
                  <c:v>5303</c:v>
                </c:pt>
                <c:pt idx="7">
                  <c:v>16608</c:v>
                </c:pt>
                <c:pt idx="8">
                  <c:v>598</c:v>
                </c:pt>
                <c:pt idx="9">
                  <c:v>34378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04월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베트남</c:v>
                </c:pt>
                <c:pt idx="2">
                  <c:v>인도네시아</c:v>
                </c:pt>
                <c:pt idx="3">
                  <c:v>미국</c:v>
                </c:pt>
                <c:pt idx="4">
                  <c:v>미얀마</c:v>
                </c:pt>
                <c:pt idx="5">
                  <c:v>네덜란드</c:v>
                </c:pt>
                <c:pt idx="6">
                  <c:v>필리핀</c:v>
                </c:pt>
                <c:pt idx="7">
                  <c:v>말레이시아</c:v>
                </c:pt>
                <c:pt idx="8">
                  <c:v>독일</c:v>
                </c:pt>
                <c:pt idx="9">
                  <c:v>일본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3323</c:v>
                </c:pt>
                <c:pt idx="1">
                  <c:v>2031</c:v>
                </c:pt>
                <c:pt idx="2">
                  <c:v>902</c:v>
                </c:pt>
                <c:pt idx="3">
                  <c:v>723</c:v>
                </c:pt>
                <c:pt idx="4">
                  <c:v>609</c:v>
                </c:pt>
                <c:pt idx="5">
                  <c:v>339</c:v>
                </c:pt>
                <c:pt idx="6">
                  <c:v>205</c:v>
                </c:pt>
                <c:pt idx="7">
                  <c:v>118</c:v>
                </c:pt>
                <c:pt idx="8">
                  <c:v>102</c:v>
                </c:pt>
                <c:pt idx="9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04월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234164</c:v>
                </c:pt>
                <c:pt idx="1">
                  <c:v>213282</c:v>
                </c:pt>
                <c:pt idx="2">
                  <c:v>300841</c:v>
                </c:pt>
                <c:pt idx="3">
                  <c:v>286476</c:v>
                </c:pt>
                <c:pt idx="4">
                  <c:v>259416</c:v>
                </c:pt>
                <c:pt idx="5">
                  <c:v>134916</c:v>
                </c:pt>
                <c:pt idx="6">
                  <c:v>58222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04월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88272</c:v>
                </c:pt>
                <c:pt idx="1">
                  <c:v>126183</c:v>
                </c:pt>
                <c:pt idx="2">
                  <c:v>159308</c:v>
                </c:pt>
                <c:pt idx="3">
                  <c:v>143433</c:v>
                </c:pt>
                <c:pt idx="4">
                  <c:v>117767</c:v>
                </c:pt>
                <c:pt idx="5">
                  <c:v>51755</c:v>
                </c:pt>
                <c:pt idx="6">
                  <c:v>15683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04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1,207,678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2,997,303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1,489,377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10,702,594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5,016,698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1,207,678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652,443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7,799,729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15,351,338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7,296,957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9,120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1,487,317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-141,533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-141,649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-784,916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1,616,287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-150,232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-116,862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-165,920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-175,723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-935,033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1,383,655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1,487,317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1,616,287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-784,916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-935,033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-296,124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-203,961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-307,453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-284,127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-317,372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-192,962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1,383,655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-266,024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-401,933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-100,701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1,383,655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2,319,820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985,061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1,383,655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1,207,678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6,411,900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3,143,603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3,311,986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1,207,678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652,443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6,551,053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5,777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5,777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5,777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1,026,769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-106,109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-100,865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-581,810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-133,057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-138,110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-733,470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909,885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1,026,769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-581,810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-733,470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-262,942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-132,800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-238,046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-208,920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-234,272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-150,660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909,885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-207,855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909,885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1,647,070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909,885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4,290,694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1,873,095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2,092,707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4,821,040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파로섬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1,489,377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5,016,698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-279,432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-140,956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-313,473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-201,262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-220,691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-417,336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-371,943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-372,123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-168,146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-129,422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-169,360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-165,061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-184,051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-247,976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-206,882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-225,724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-393,025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7,296,957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-363,600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-169,791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-140,956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-258,324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-221,174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-219,504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-299,709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-242,106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-125,058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-217,724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-150,889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-125,231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-250,863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1,854,718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-223,239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-168,589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-163,272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-156,581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-965,184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2,026,410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818,397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-226,635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-144,679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-208,684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-166,229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-1,208,013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1,707,931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1,854,718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2,026,410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818,397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-965,184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-1,208,013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652,706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663,688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-449,874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-377,273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-329,501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-381,533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1,707,931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841,267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-339,776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-512,412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-114,973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-118,089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1,707,930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2,891,554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1,213,438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1,707,923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